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dfb6996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fdfb6996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fdfb6996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fdfb6996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fdfb6996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fdfb6996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fdfb6996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fdfb6996a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fdfb6996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fdfb6996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fdfb6996a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fdfb6996a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fdfb6996a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fdfb6996a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fdfb6996a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fdfb6996a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fdfb6996a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fdfb6996a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fdfb6996a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fdfb6996a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dfb6996a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dfb6996a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fdfb6996a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fdfb6996a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fdfb6996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fdfb6996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dfb6996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dfb6996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dfb6996a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dfb6996a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dfb6996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fdfb6996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fdfb6996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fdfb6996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dfb6996a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fdfb6996a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dfb6996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fdfb6996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p:transition advTm="20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advTm="20000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.works/less/framewor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ctrTitle"/>
          </p:nvPr>
        </p:nvSpPr>
        <p:spPr>
          <a:xfrm>
            <a:off x="347075" y="617225"/>
            <a:ext cx="85206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Framework LeSS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1"/>
          </p:nvPr>
        </p:nvSpPr>
        <p:spPr>
          <a:xfrm>
            <a:off x="212650" y="2013450"/>
            <a:ext cx="3848400" cy="24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UTN-FRC</a:t>
            </a:r>
            <a:br>
              <a:rPr lang="es-419" sz="1517">
                <a:solidFill>
                  <a:schemeClr val="dk1"/>
                </a:solidFill>
              </a:rPr>
            </a:br>
            <a:r>
              <a:rPr lang="es-419" sz="1517">
                <a:solidFill>
                  <a:schemeClr val="dk1"/>
                </a:solidFill>
              </a:rPr>
              <a:t>Ingenieria de software - Grupo 3 - 4K4</a:t>
            </a:r>
            <a:endParaRPr sz="151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Integrantes:</a:t>
            </a: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Abad, Alen</a:t>
            </a: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Lerda, Martin</a:t>
            </a: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Lozada, Mauro</a:t>
            </a: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-419" sz="1517">
                <a:solidFill>
                  <a:schemeClr val="dk1"/>
                </a:solidFill>
              </a:rPr>
              <a:t>Pages, Juan Ignacio</a:t>
            </a: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517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517">
              <a:solidFill>
                <a:schemeClr val="dk1"/>
              </a:solidFill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950" y="2013450"/>
            <a:ext cx="3613600" cy="20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Eventos - Daily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25" y="1404875"/>
            <a:ext cx="5627151" cy="26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Eventos - Sprint Review - Sprint Retrospective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500" y="1272475"/>
            <a:ext cx="3753702" cy="31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220725" y="409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Principios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800" y="2564525"/>
            <a:ext cx="22193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650" y="2248125"/>
            <a:ext cx="1785300" cy="23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3462300" y="1585563"/>
            <a:ext cx="22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Mejor con menos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6227800" y="1557650"/>
            <a:ext cx="20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Scrum a gran escala es Scrum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474750" y="1759575"/>
            <a:ext cx="190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Pensamiento sistemamico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50" y="2571750"/>
            <a:ext cx="24669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Principios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875" y="2505600"/>
            <a:ext cx="1532535" cy="11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672" y="2259800"/>
            <a:ext cx="1993225" cy="149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00" y="3098150"/>
            <a:ext cx="1259400" cy="12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2547000" y="1751900"/>
            <a:ext cx="15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Teoria de colas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6627400" y="1644200"/>
            <a:ext cx="150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Pensamiento Lean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5039463" y="2880800"/>
            <a:ext cx="13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Transparencia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91375" y="2049500"/>
            <a:ext cx="119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Cliente en el centro de todo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558250"/>
            <a:ext cx="2242625" cy="12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Principios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50" y="2330300"/>
            <a:ext cx="1953300" cy="20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725" y="2439525"/>
            <a:ext cx="2207525" cy="20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706725" y="1427850"/>
            <a:ext cx="220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Control de procesos empíricos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3487200" y="1427850"/>
            <a:ext cx="2169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Enfoque como un producto completo y único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6432525" y="1399000"/>
            <a:ext cx="1903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Mejora continua mediante excelencia técnica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800" y="2332749"/>
            <a:ext cx="2207525" cy="20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Gestion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75" y="1076400"/>
            <a:ext cx="495920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Gestion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1458600" y="1067075"/>
            <a:ext cx="4460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-419" sz="1900">
                <a:latin typeface="Lato"/>
                <a:ea typeface="Lato"/>
                <a:cs typeface="Lato"/>
                <a:sym typeface="Lato"/>
              </a:rPr>
              <a:t>Rol del gerente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00" y="1927250"/>
            <a:ext cx="2106975" cy="27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550" y="2231825"/>
            <a:ext cx="2350975" cy="21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775" y="2756000"/>
            <a:ext cx="2927826" cy="20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Gestion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1645875" y="1176850"/>
            <a:ext cx="5186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-419" sz="1900">
                <a:solidFill>
                  <a:schemeClr val="dk1"/>
                </a:solidFill>
              </a:rPr>
              <a:t>Ir a Ver - Enseñar a resolver problemas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25" y="2103450"/>
            <a:ext cx="2875999" cy="19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350" y="2103450"/>
            <a:ext cx="3060051" cy="19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1297500" y="4226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Gestion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950" y="2371250"/>
            <a:ext cx="3186550" cy="17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1366475" y="1174550"/>
            <a:ext cx="5158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Autogestión - Servicio de mejora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925" y="2177350"/>
            <a:ext cx="2182700" cy="20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Gestion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00" y="2333775"/>
            <a:ext cx="1827625" cy="21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650" y="1873550"/>
            <a:ext cx="1352200" cy="12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200" y="3296850"/>
            <a:ext cx="1283100" cy="15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1381825" y="1044050"/>
            <a:ext cx="4475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Manager como Scrum Master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32"/>
          <p:cNvCxnSpPr>
            <a:stCxn id="281" idx="3"/>
            <a:endCxn id="282" idx="1"/>
          </p:cNvCxnSpPr>
          <p:nvPr/>
        </p:nvCxnSpPr>
        <p:spPr>
          <a:xfrm rot="10800000" flipH="1">
            <a:off x="3643025" y="2513150"/>
            <a:ext cx="1333500" cy="8835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2"/>
          <p:cNvCxnSpPr>
            <a:stCxn id="281" idx="3"/>
            <a:endCxn id="283" idx="1"/>
          </p:cNvCxnSpPr>
          <p:nvPr/>
        </p:nvCxnSpPr>
        <p:spPr>
          <a:xfrm>
            <a:off x="3643025" y="3396650"/>
            <a:ext cx="1368300" cy="660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advTm="200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Roles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25" y="1947075"/>
            <a:ext cx="4359250" cy="233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25" y="1819425"/>
            <a:ext cx="2287700" cy="26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1619825" y="1128500"/>
            <a:ext cx="376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Owner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20000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289825" y="40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Fin de la presentación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287900" y="4240275"/>
            <a:ext cx="70389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bibliografia: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https://less.works/less/framewor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k/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</a:rPr>
              <a:t>https://viewnext.usal.es/blog/introducci%C3%B3n-less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425" y="1257938"/>
            <a:ext cx="5020938" cy="26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5586625" y="3506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advTm="20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Roles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175" y="1965275"/>
            <a:ext cx="5243300" cy="24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1581425" y="1021025"/>
            <a:ext cx="516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advTm="2000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4168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Roles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75" y="1990725"/>
            <a:ext cx="5059049" cy="26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1765675" y="1090100"/>
            <a:ext cx="466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2000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Artefactos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50" y="1924300"/>
            <a:ext cx="5289351" cy="2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673550" y="1097800"/>
            <a:ext cx="5596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 - Sprint Backlog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2000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Artefactos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558400" y="1051725"/>
            <a:ext cx="459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Incremento de producto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00" y="2199426"/>
            <a:ext cx="2682626" cy="1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475" y="1371763"/>
            <a:ext cx="3309977" cy="330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Eventos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88" y="1250625"/>
            <a:ext cx="680902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000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Eventos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684050"/>
            <a:ext cx="4208901" cy="29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1758000" y="1036375"/>
            <a:ext cx="5727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Sprint planning 1 - Sprint planning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2000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Eventos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075" y="1567550"/>
            <a:ext cx="4928548" cy="31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1489300" y="1005675"/>
            <a:ext cx="583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s-419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 refinement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advTm="20000">
    <p:fade thruBlk="1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Presentación en pantalla (16:9)</PresentationFormat>
  <Paragraphs>49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Montserrat</vt:lpstr>
      <vt:lpstr>Lato</vt:lpstr>
      <vt:lpstr>Arial</vt:lpstr>
      <vt:lpstr>Focus</vt:lpstr>
      <vt:lpstr>Framework LeSS</vt:lpstr>
      <vt:lpstr>Roles</vt:lpstr>
      <vt:lpstr>Roles</vt:lpstr>
      <vt:lpstr>Roles</vt:lpstr>
      <vt:lpstr>Artefactos</vt:lpstr>
      <vt:lpstr>Artefactos</vt:lpstr>
      <vt:lpstr>Eventos</vt:lpstr>
      <vt:lpstr>Eventos </vt:lpstr>
      <vt:lpstr>Eventos</vt:lpstr>
      <vt:lpstr>Eventos - Daily</vt:lpstr>
      <vt:lpstr>Eventos - Sprint Review - Sprint Retrospective</vt:lpstr>
      <vt:lpstr>Principios</vt:lpstr>
      <vt:lpstr>Principios </vt:lpstr>
      <vt:lpstr>Principios </vt:lpstr>
      <vt:lpstr>Gestion</vt:lpstr>
      <vt:lpstr>Gestion </vt:lpstr>
      <vt:lpstr>Gestion </vt:lpstr>
      <vt:lpstr>Gestion</vt:lpstr>
      <vt:lpstr>Gestion</vt:lpstr>
      <vt:lpstr>Fin de la presentación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LeSS</dc:title>
  <cp:lastModifiedBy>Martin Lerda</cp:lastModifiedBy>
  <cp:revision>1</cp:revision>
  <dcterms:modified xsi:type="dcterms:W3CDTF">2021-06-25T14:46:40Z</dcterms:modified>
</cp:coreProperties>
</file>